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3"/>
  </p:notesMasterIdLst>
  <p:sldIdLst>
    <p:sldId id="256" r:id="rId2"/>
  </p:sldIdLst>
  <p:sldSz cx="42808525" cy="30279975"/>
  <p:notesSz cx="7099300" cy="102346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2087563" indent="-1630363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4175125" indent="-3260725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6264275" indent="-4892675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8351838" indent="-6523038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134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B58"/>
    <a:srgbClr val="0C344A"/>
    <a:srgbClr val="0A3448"/>
    <a:srgbClr val="CCFFFF"/>
    <a:srgbClr val="FF9900"/>
    <a:srgbClr val="FF0000"/>
    <a:srgbClr val="004C6C"/>
    <a:srgbClr val="00A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1" d="100"/>
          <a:sy n="21" d="100"/>
        </p:scale>
        <p:origin x="288" y="90"/>
      </p:cViewPr>
      <p:guideLst>
        <p:guide orient="horz" pos="9537"/>
        <p:guide pos="134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2BAAEB1-1163-42AA-8DE7-856BA2D7FBFF}" type="datetimeFigureOut">
              <a:rPr lang="de-DE" altLang="en-US"/>
              <a:pPr>
                <a:defRPr/>
              </a:pPr>
              <a:t>10.03.2022</a:t>
            </a:fld>
            <a:endParaRPr lang="de-DE" alt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38200" y="768350"/>
            <a:ext cx="5424488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noProof="0" smtClean="0"/>
              <a:t>Textmasterformat bearbeiten</a:t>
            </a:r>
          </a:p>
          <a:p>
            <a:pPr lvl="1"/>
            <a:r>
              <a:rPr lang="de-DE" altLang="en-US" noProof="0" smtClean="0"/>
              <a:t>Zweite Ebene</a:t>
            </a:r>
          </a:p>
          <a:p>
            <a:pPr lvl="2"/>
            <a:r>
              <a:rPr lang="de-DE" altLang="en-US" noProof="0" smtClean="0"/>
              <a:t>Dritte Ebene</a:t>
            </a:r>
          </a:p>
          <a:p>
            <a:pPr lvl="3"/>
            <a:r>
              <a:rPr lang="de-DE" altLang="en-US" noProof="0" smtClean="0"/>
              <a:t>Vierte Ebene</a:t>
            </a:r>
          </a:p>
          <a:p>
            <a:pPr lvl="4"/>
            <a:r>
              <a:rPr lang="de-DE" altLang="en-US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4EBE240-A356-4E02-967C-71D51706F2A6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D3432D4-719F-48B9-B786-C0FCFECCA1BE}" type="slidenum">
              <a:rPr lang="de-DE" altLang="en-US" smtClean="0"/>
              <a:pPr>
                <a:spcBef>
                  <a:spcPct val="0"/>
                </a:spcBef>
              </a:pPr>
              <a:t>1</a:t>
            </a:fld>
            <a:endParaRPr lang="de-DE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bg>
      <p:bgPr>
        <a:solidFill>
          <a:srgbClr val="00AE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>
            <a:spLocks noChangeArrowheads="1"/>
          </p:cNvSpPr>
          <p:nvPr userDrawn="1"/>
        </p:nvSpPr>
        <p:spPr bwMode="auto">
          <a:xfrm flipV="1">
            <a:off x="333375" y="377825"/>
            <a:ext cx="42141775" cy="4681538"/>
          </a:xfrm>
          <a:prstGeom prst="roundRect">
            <a:avLst>
              <a:gd name="adj" fmla="val 7903"/>
            </a:avLst>
          </a:prstGeom>
          <a:solidFill>
            <a:srgbClr val="0B3B5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10800000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sp>
        <p:nvSpPr>
          <p:cNvPr id="3" name="Abgerundetes Rechteck 2"/>
          <p:cNvSpPr>
            <a:spLocks noChangeArrowheads="1"/>
          </p:cNvSpPr>
          <p:nvPr userDrawn="1"/>
        </p:nvSpPr>
        <p:spPr bwMode="auto">
          <a:xfrm flipV="1">
            <a:off x="333375" y="28894088"/>
            <a:ext cx="42141775" cy="1187450"/>
          </a:xfrm>
          <a:prstGeom prst="roundRect">
            <a:avLst>
              <a:gd name="adj" fmla="val 16667"/>
            </a:avLst>
          </a:prstGeom>
          <a:solidFill>
            <a:srgbClr val="0B3B5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10800000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de-DE" altLang="en-US" sz="4000" b="1" smtClean="0">
                <a:solidFill>
                  <a:schemeClr val="bg1"/>
                </a:solidFill>
              </a:rPr>
              <a:t>SFB/TRR 102     </a:t>
            </a:r>
            <a:r>
              <a:rPr lang="en-US" altLang="en-US" sz="4000" b="1" smtClean="0">
                <a:solidFill>
                  <a:schemeClr val="bg1"/>
                </a:solidFill>
              </a:rPr>
              <a:t>Polymers under multiple constraints: restricted and controlled molecular order and mobility</a:t>
            </a:r>
            <a:endParaRPr lang="de-DE" altLang="en-US" sz="4000" b="1" smtClean="0">
              <a:solidFill>
                <a:schemeClr val="bg1"/>
              </a:solidFill>
            </a:endParaRPr>
          </a:p>
        </p:txBody>
      </p:sp>
      <p:pic>
        <p:nvPicPr>
          <p:cNvPr id="4" name="Picture 3" descr="Physik-Logo_SFB_TRR_102_4c_bg_tran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2913" y="1243013"/>
            <a:ext cx="2768600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5622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EF0">
            <a:alpha val="6666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088215" algn="ctr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6pPr>
      <a:lvl7pPr marL="4176431" algn="ctr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7pPr>
      <a:lvl8pPr marL="6264646" algn="ctr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8pPr>
      <a:lvl9pPr marL="8352861" algn="ctr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9pPr>
    </p:titleStyle>
    <p:bodyStyle>
      <a:lvl1pPr marL="1565275" indent="-15652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600" kern="12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1pPr>
      <a:lvl2pPr marL="3392488" indent="-13049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800" kern="1200">
          <a:solidFill>
            <a:schemeClr val="tx1"/>
          </a:solidFill>
          <a:latin typeface="Arial" charset="0"/>
          <a:ea typeface="MS PGothic" panose="020B0600070205080204" pitchFamily="34" charset="-128"/>
          <a:cs typeface="+mn-cs"/>
        </a:defRPr>
      </a:lvl2pPr>
      <a:lvl3pPr marL="5219700" indent="-10429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Arial" charset="0"/>
          <a:ea typeface="MS PGothic" panose="020B0600070205080204" pitchFamily="34" charset="-128"/>
          <a:cs typeface="+mn-cs"/>
        </a:defRPr>
      </a:lvl3pPr>
      <a:lvl4pPr marL="7307263" indent="-10429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Arial" charset="0"/>
          <a:ea typeface="MS PGothic" panose="020B0600070205080204" pitchFamily="34" charset="-128"/>
          <a:cs typeface="+mn-cs"/>
        </a:defRPr>
      </a:lvl4pPr>
      <a:lvl5pPr marL="9396413" indent="-10429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Arial" charset="0"/>
          <a:ea typeface="MS PGothic" panose="020B0600070205080204" pitchFamily="34" charset="-128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bgerundetes Rechteck 8"/>
          <p:cNvSpPr>
            <a:spLocks noChangeArrowheads="1"/>
          </p:cNvSpPr>
          <p:nvPr/>
        </p:nvSpPr>
        <p:spPr bwMode="auto">
          <a:xfrm>
            <a:off x="28570238" y="5346700"/>
            <a:ext cx="13860462" cy="8569325"/>
          </a:xfrm>
          <a:prstGeom prst="roundRect">
            <a:avLst>
              <a:gd name="adj" fmla="val 3014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17643" tIns="208822" rIns="417643" bIns="208822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4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075" name="Abgerundetes Rechteck 8"/>
          <p:cNvSpPr>
            <a:spLocks noChangeArrowheads="1"/>
          </p:cNvSpPr>
          <p:nvPr/>
        </p:nvSpPr>
        <p:spPr bwMode="auto">
          <a:xfrm>
            <a:off x="28570238" y="22725063"/>
            <a:ext cx="13860462" cy="5953125"/>
          </a:xfrm>
          <a:prstGeom prst="roundRect">
            <a:avLst>
              <a:gd name="adj" fmla="val 12509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17643" tIns="208822" rIns="417643" bIns="208822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4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076" name="Abgerundetes Rechteck 3"/>
          <p:cNvSpPr>
            <a:spLocks noChangeArrowheads="1"/>
          </p:cNvSpPr>
          <p:nvPr/>
        </p:nvSpPr>
        <p:spPr bwMode="auto">
          <a:xfrm>
            <a:off x="449263" y="18019713"/>
            <a:ext cx="13860462" cy="10658475"/>
          </a:xfrm>
          <a:prstGeom prst="roundRect">
            <a:avLst>
              <a:gd name="adj" fmla="val 4514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17643" tIns="208822" rIns="417643" bIns="208822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4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077" name="Abgerundetes Rechteck 3"/>
          <p:cNvSpPr>
            <a:spLocks noChangeArrowheads="1"/>
          </p:cNvSpPr>
          <p:nvPr/>
        </p:nvSpPr>
        <p:spPr bwMode="auto">
          <a:xfrm>
            <a:off x="449263" y="5346700"/>
            <a:ext cx="13860462" cy="12385675"/>
          </a:xfrm>
          <a:prstGeom prst="roundRect">
            <a:avLst>
              <a:gd name="adj" fmla="val 3718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17643" tIns="208822" rIns="417643" bIns="208822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4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078" name="Textfeld 1"/>
          <p:cNvSpPr txBox="1">
            <a:spLocks noChangeArrowheads="1"/>
          </p:cNvSpPr>
          <p:nvPr/>
        </p:nvSpPr>
        <p:spPr bwMode="auto">
          <a:xfrm>
            <a:off x="954088" y="1243013"/>
            <a:ext cx="338455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de-DE" altLang="en-US" sz="12000" b="1">
                <a:solidFill>
                  <a:schemeClr val="bg1"/>
                </a:solidFill>
                <a:cs typeface="Arial" panose="020B0604020202020204" pitchFamily="34" charset="0"/>
              </a:rPr>
              <a:t>AXX</a:t>
            </a:r>
          </a:p>
        </p:txBody>
      </p:sp>
      <p:sp>
        <p:nvSpPr>
          <p:cNvPr id="3079" name="Textfeld 6"/>
          <p:cNvSpPr txBox="1">
            <a:spLocks noChangeArrowheads="1"/>
          </p:cNvSpPr>
          <p:nvPr/>
        </p:nvSpPr>
        <p:spPr bwMode="auto">
          <a:xfrm>
            <a:off x="4881563" y="735013"/>
            <a:ext cx="33123187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de-DE" altLang="en-US" sz="7200" b="1">
              <a:solidFill>
                <a:schemeClr val="bg1"/>
              </a:solidFill>
            </a:endParaRPr>
          </a:p>
          <a:p>
            <a:pPr algn="ctr" eaLnBrk="1" hangingPunct="1"/>
            <a:r>
              <a:rPr lang="de-DE" altLang="en-US" sz="7200" b="1">
                <a:solidFill>
                  <a:schemeClr val="bg1"/>
                </a:solidFill>
              </a:rPr>
              <a:t>Poster title</a:t>
            </a:r>
          </a:p>
          <a:p>
            <a:pPr algn="ctr" eaLnBrk="1" hangingPunct="1"/>
            <a:r>
              <a:rPr lang="de-DE" altLang="en-US" sz="7200" b="1">
                <a:solidFill>
                  <a:schemeClr val="bg1"/>
                </a:solidFill>
              </a:rPr>
              <a:t> </a:t>
            </a:r>
            <a:endParaRPr lang="de-DE" altLang="en-US" sz="72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080" name="Textfeld 7"/>
          <p:cNvSpPr txBox="1">
            <a:spLocks noChangeArrowheads="1"/>
          </p:cNvSpPr>
          <p:nvPr/>
        </p:nvSpPr>
        <p:spPr bwMode="auto">
          <a:xfrm>
            <a:off x="4184650" y="3987800"/>
            <a:ext cx="341852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de-DE" altLang="en-US" sz="6000" i="1">
                <a:solidFill>
                  <a:schemeClr val="bg1"/>
                </a:solidFill>
                <a:cs typeface="Arial" panose="020B0604020202020204" pitchFamily="34" charset="0"/>
              </a:rPr>
              <a:t>Authors – Institute, University</a:t>
            </a:r>
          </a:p>
        </p:txBody>
      </p:sp>
      <p:sp>
        <p:nvSpPr>
          <p:cNvPr id="3081" name="Abgerundetes Rechteck 7"/>
          <p:cNvSpPr>
            <a:spLocks noChangeArrowheads="1"/>
          </p:cNvSpPr>
          <p:nvPr/>
        </p:nvSpPr>
        <p:spPr bwMode="auto">
          <a:xfrm>
            <a:off x="14492288" y="5354638"/>
            <a:ext cx="13860462" cy="23323550"/>
          </a:xfrm>
          <a:prstGeom prst="roundRect">
            <a:avLst>
              <a:gd name="adj" fmla="val 3014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17643" tIns="208822" rIns="417643" bIns="208822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4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082" name="Textfeld 1"/>
          <p:cNvSpPr txBox="1">
            <a:spLocks noChangeArrowheads="1"/>
          </p:cNvSpPr>
          <p:nvPr/>
        </p:nvSpPr>
        <p:spPr bwMode="auto">
          <a:xfrm>
            <a:off x="29108400" y="22844125"/>
            <a:ext cx="31686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en-US" sz="6000">
                <a:solidFill>
                  <a:srgbClr val="0B3B58"/>
                </a:solidFill>
                <a:cs typeface="Arial" panose="020B0604020202020204" pitchFamily="34" charset="0"/>
              </a:rPr>
              <a:t>Outlook</a:t>
            </a:r>
          </a:p>
        </p:txBody>
      </p:sp>
      <p:sp>
        <p:nvSpPr>
          <p:cNvPr id="3083" name="Textfeld 1"/>
          <p:cNvSpPr txBox="1">
            <a:spLocks noChangeArrowheads="1"/>
          </p:cNvSpPr>
          <p:nvPr/>
        </p:nvSpPr>
        <p:spPr bwMode="auto">
          <a:xfrm>
            <a:off x="14851063" y="5500688"/>
            <a:ext cx="34575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en-US" sz="6000">
                <a:solidFill>
                  <a:srgbClr val="0B3B58"/>
                </a:solidFill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3084" name="Textfeld 1"/>
          <p:cNvSpPr txBox="1">
            <a:spLocks noChangeArrowheads="1"/>
          </p:cNvSpPr>
          <p:nvPr/>
        </p:nvSpPr>
        <p:spPr bwMode="auto">
          <a:xfrm>
            <a:off x="738188" y="5491163"/>
            <a:ext cx="129619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en-US" sz="6000">
                <a:solidFill>
                  <a:srgbClr val="0B3B58"/>
                </a:solidFill>
                <a:cs typeface="Arial" panose="020B0604020202020204" pitchFamily="34" charset="0"/>
              </a:rPr>
              <a:t>Introduction/Scientific questions</a:t>
            </a:r>
          </a:p>
        </p:txBody>
      </p:sp>
      <p:sp>
        <p:nvSpPr>
          <p:cNvPr id="3085" name="Textfeld 1"/>
          <p:cNvSpPr txBox="1">
            <a:spLocks noChangeArrowheads="1"/>
          </p:cNvSpPr>
          <p:nvPr/>
        </p:nvSpPr>
        <p:spPr bwMode="auto">
          <a:xfrm>
            <a:off x="738188" y="18164175"/>
            <a:ext cx="41052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en-US" sz="6000">
                <a:solidFill>
                  <a:srgbClr val="0B3B58"/>
                </a:solidFill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3086" name="Text Box 2937"/>
          <p:cNvSpPr txBox="1">
            <a:spLocks noChangeArrowheads="1"/>
          </p:cNvSpPr>
          <p:nvPr/>
        </p:nvSpPr>
        <p:spPr bwMode="auto">
          <a:xfrm>
            <a:off x="1169988" y="7939088"/>
            <a:ext cx="5976937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de-DE" altLang="en-US" sz="6000">
                <a:solidFill>
                  <a:srgbClr val="0B3B58"/>
                </a:solidFill>
                <a:cs typeface="Arial" panose="020B0604020202020204" pitchFamily="34" charset="0"/>
              </a:rPr>
              <a:t>Titles 60 pt</a:t>
            </a:r>
            <a:endParaRPr lang="en-US" altLang="en-US" sz="6000" b="1">
              <a:solidFill>
                <a:srgbClr val="0B3B58"/>
              </a:solidFill>
            </a:endParaRPr>
          </a:p>
          <a:p>
            <a:pPr eaLnBrk="1" hangingPunct="1"/>
            <a:r>
              <a:rPr lang="en-US" altLang="en-US" sz="4000" b="1"/>
              <a:t>Subtitles: 40pt</a:t>
            </a:r>
            <a:endParaRPr lang="en-US" altLang="en-US" sz="3200"/>
          </a:p>
          <a:p>
            <a:pPr eaLnBrk="1" hangingPunct="1"/>
            <a:r>
              <a:rPr lang="en-US" altLang="en-US" sz="3200"/>
              <a:t>Text 32 pt</a:t>
            </a:r>
          </a:p>
          <a:p>
            <a:pPr eaLnBrk="1" hangingPunct="1"/>
            <a:r>
              <a:rPr lang="en-US" altLang="en-US" sz="2400"/>
              <a:t>Figure caption 24 pt</a:t>
            </a:r>
          </a:p>
        </p:txBody>
      </p:sp>
      <p:sp>
        <p:nvSpPr>
          <p:cNvPr id="3087" name="Textfeld 1"/>
          <p:cNvSpPr txBox="1">
            <a:spLocks noChangeArrowheads="1"/>
          </p:cNvSpPr>
          <p:nvPr/>
        </p:nvSpPr>
        <p:spPr bwMode="auto">
          <a:xfrm>
            <a:off x="29181425" y="5491163"/>
            <a:ext cx="113776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6000">
                <a:solidFill>
                  <a:srgbClr val="0B3B58"/>
                </a:solidFill>
              </a:rPr>
              <a:t>Collaborations within CRC</a:t>
            </a:r>
            <a:endParaRPr lang="de-DE" altLang="en-US" sz="6000">
              <a:solidFill>
                <a:srgbClr val="0B3B58"/>
              </a:solidFill>
              <a:cs typeface="Arial" panose="020B0604020202020204" pitchFamily="34" charset="0"/>
            </a:endParaRPr>
          </a:p>
        </p:txBody>
      </p:sp>
      <p:grpSp>
        <p:nvGrpSpPr>
          <p:cNvPr id="3088" name="Group 12"/>
          <p:cNvGrpSpPr>
            <a:grpSpLocks/>
          </p:cNvGrpSpPr>
          <p:nvPr/>
        </p:nvGrpSpPr>
        <p:grpSpPr bwMode="auto">
          <a:xfrm>
            <a:off x="2033588" y="11899900"/>
            <a:ext cx="3600450" cy="3576638"/>
            <a:chOff x="6858646" y="12259667"/>
            <a:chExt cx="3600400" cy="3576592"/>
          </a:xfrm>
        </p:grpSpPr>
        <p:pic>
          <p:nvPicPr>
            <p:cNvPr id="3098" name="Picture 1473" descr="PEO-spherulite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8686" y="12259667"/>
              <a:ext cx="2879725" cy="2146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99" name="Rectangle 11"/>
            <p:cNvSpPr>
              <a:spLocks noChangeArrowheads="1"/>
            </p:cNvSpPr>
            <p:nvPr/>
          </p:nvSpPr>
          <p:spPr bwMode="auto">
            <a:xfrm>
              <a:off x="6858646" y="14635931"/>
              <a:ext cx="3600400" cy="1200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/>
                <a:t>Example Figure: figures should have this size at minimum</a:t>
              </a:r>
            </a:p>
          </p:txBody>
        </p:sp>
      </p:grpSp>
      <p:sp>
        <p:nvSpPr>
          <p:cNvPr id="3089" name="Rectangle 1"/>
          <p:cNvSpPr>
            <a:spLocks noChangeArrowheads="1"/>
          </p:cNvSpPr>
          <p:nvPr/>
        </p:nvSpPr>
        <p:spPr bwMode="auto">
          <a:xfrm>
            <a:off x="31268988" y="24717375"/>
            <a:ext cx="92630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Please indicate remaining tasks and further plans. </a:t>
            </a:r>
          </a:p>
        </p:txBody>
      </p:sp>
      <p:sp>
        <p:nvSpPr>
          <p:cNvPr id="3090" name="Rectangle 2"/>
          <p:cNvSpPr>
            <a:spLocks noChangeArrowheads="1"/>
          </p:cNvSpPr>
          <p:nvPr/>
        </p:nvSpPr>
        <p:spPr bwMode="auto">
          <a:xfrm>
            <a:off x="30549850" y="9523413"/>
            <a:ext cx="74168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Please comment on collaborations with other CRC projects and their progress.</a:t>
            </a:r>
          </a:p>
        </p:txBody>
      </p:sp>
      <p:sp>
        <p:nvSpPr>
          <p:cNvPr id="3091" name="Rectangle 3"/>
          <p:cNvSpPr>
            <a:spLocks noChangeArrowheads="1"/>
          </p:cNvSpPr>
          <p:nvPr/>
        </p:nvSpPr>
        <p:spPr bwMode="auto">
          <a:xfrm>
            <a:off x="17421225" y="10525125"/>
            <a:ext cx="80994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Please present recent results of the project.</a:t>
            </a:r>
          </a:p>
        </p:txBody>
      </p:sp>
      <p:sp>
        <p:nvSpPr>
          <p:cNvPr id="3092" name="Rectangle 29"/>
          <p:cNvSpPr>
            <a:spLocks noChangeArrowheads="1"/>
          </p:cNvSpPr>
          <p:nvPr/>
        </p:nvSpPr>
        <p:spPr bwMode="auto">
          <a:xfrm>
            <a:off x="2106613" y="22988588"/>
            <a:ext cx="80994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Please present recent results of the project.</a:t>
            </a:r>
          </a:p>
        </p:txBody>
      </p:sp>
      <p:sp>
        <p:nvSpPr>
          <p:cNvPr id="3093" name="Abgerundetes Rechteck 8"/>
          <p:cNvSpPr>
            <a:spLocks noChangeArrowheads="1"/>
          </p:cNvSpPr>
          <p:nvPr/>
        </p:nvSpPr>
        <p:spPr bwMode="auto">
          <a:xfrm>
            <a:off x="28570238" y="14035088"/>
            <a:ext cx="13860462" cy="8569325"/>
          </a:xfrm>
          <a:prstGeom prst="roundRect">
            <a:avLst>
              <a:gd name="adj" fmla="val 3014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17643" tIns="208822" rIns="417643" bIns="208822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4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094" name="Textfeld 1"/>
          <p:cNvSpPr txBox="1">
            <a:spLocks noChangeArrowheads="1"/>
          </p:cNvSpPr>
          <p:nvPr/>
        </p:nvSpPr>
        <p:spPr bwMode="auto">
          <a:xfrm>
            <a:off x="29108400" y="14131925"/>
            <a:ext cx="123856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6000">
                <a:solidFill>
                  <a:srgbClr val="0B3B58"/>
                </a:solidFill>
              </a:rPr>
              <a:t>Project aims / publications</a:t>
            </a:r>
            <a:endParaRPr lang="de-DE" altLang="en-US" sz="6000">
              <a:solidFill>
                <a:srgbClr val="0B3B58"/>
              </a:solidFill>
              <a:cs typeface="Arial" panose="020B0604020202020204" pitchFamily="34" charset="0"/>
            </a:endParaRPr>
          </a:p>
        </p:txBody>
      </p:sp>
      <p:sp>
        <p:nvSpPr>
          <p:cNvPr id="3095" name="Rectangle 2"/>
          <p:cNvSpPr>
            <a:spLocks noChangeArrowheads="1"/>
          </p:cNvSpPr>
          <p:nvPr/>
        </p:nvSpPr>
        <p:spPr bwMode="auto">
          <a:xfrm>
            <a:off x="30908625" y="17011650"/>
            <a:ext cx="7416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Please comment on project aims achieved and related publications.</a:t>
            </a:r>
          </a:p>
        </p:txBody>
      </p:sp>
      <p:sp>
        <p:nvSpPr>
          <p:cNvPr id="3096" name="Rectangle 29"/>
          <p:cNvSpPr>
            <a:spLocks noChangeArrowheads="1"/>
          </p:cNvSpPr>
          <p:nvPr/>
        </p:nvSpPr>
        <p:spPr bwMode="auto">
          <a:xfrm>
            <a:off x="6570663" y="10099675"/>
            <a:ext cx="5616575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Please give a short introduction to the project as we have new doctoral students in the CRC.</a:t>
            </a:r>
          </a:p>
        </p:txBody>
      </p:sp>
      <p:sp>
        <p:nvSpPr>
          <p:cNvPr id="3097" name="Rectangle 1"/>
          <p:cNvSpPr>
            <a:spLocks noChangeArrowheads="1"/>
          </p:cNvSpPr>
          <p:nvPr/>
        </p:nvSpPr>
        <p:spPr bwMode="auto">
          <a:xfrm>
            <a:off x="18418175" y="15147925"/>
            <a:ext cx="66960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Please keep the structure of the poster but feel free to adjust the size of each box to your needs.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Larissa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Benutzerdefiniert</PresentationFormat>
  <Paragraphs>24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MS PGothic</vt:lpstr>
      <vt:lpstr>MS PGothic</vt:lpstr>
      <vt:lpstr>Arial</vt:lpstr>
      <vt:lpstr>Calibri</vt:lpstr>
      <vt:lpstr>2_Larissa</vt:lpstr>
      <vt:lpstr>PowerPoint-Präsentation</vt:lpstr>
    </vt:vector>
  </TitlesOfParts>
  <Company>Martin-Luther Universität Halle-Wittenberg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Marian Brandau</dc:creator>
  <cp:lastModifiedBy>Beate</cp:lastModifiedBy>
  <cp:revision>143</cp:revision>
  <cp:lastPrinted>2013-09-19T10:00:20Z</cp:lastPrinted>
  <dcterms:created xsi:type="dcterms:W3CDTF">2011-01-28T08:05:08Z</dcterms:created>
  <dcterms:modified xsi:type="dcterms:W3CDTF">2022-03-10T11:23:02Z</dcterms:modified>
</cp:coreProperties>
</file>